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9" r:id="rId5"/>
    <p:sldId id="269" r:id="rId6"/>
    <p:sldId id="261" r:id="rId7"/>
    <p:sldId id="262" r:id="rId8"/>
    <p:sldId id="270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s://github.com/Asias-ara/NGP_TermProject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hyperlink" Target="https://www.youtube.com/watch?v=fxH1n6ZDOX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TY211GPtiLI" TargetMode="Externa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slide" Target="slide3.xml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slide" Target="slide10.xml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github.com/hjs0913/SS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25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8.png"/><Relationship Id="rId7" Type="http://schemas.openxmlformats.org/officeDocument/2006/relationships/image" Target="../media/image28.pn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hyperlink" Target="https://github.com/Asias-ara/2021-2GameServer-TermProject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25.png"/><Relationship Id="rId10" Type="http://schemas.openxmlformats.org/officeDocument/2006/relationships/image" Target="../media/image76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5.png"/><Relationship Id="rId7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068" y="340321"/>
            <a:ext cx="8132305" cy="9879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9477" y="1356981"/>
            <a:ext cx="3512095" cy="1903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494" y="1696854"/>
            <a:ext cx="3424815" cy="4566421"/>
            <a:chOff x="891494" y="1696854"/>
            <a:chExt cx="3424815" cy="4566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494" y="1696854"/>
              <a:ext cx="3424815" cy="456642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8521" y="3623798"/>
            <a:ext cx="12499629" cy="29663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8967" y="2959878"/>
            <a:ext cx="5837297" cy="6886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366" y="6309931"/>
            <a:ext cx="1920798" cy="10372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2135" y="7232420"/>
            <a:ext cx="1449966" cy="29819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1494" y="1441596"/>
            <a:ext cx="16907278" cy="95505"/>
            <a:chOff x="891494" y="1441596"/>
            <a:chExt cx="16907278" cy="95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1494" y="1441596"/>
              <a:ext cx="16907278" cy="95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9030" y="7232420"/>
            <a:ext cx="2024870" cy="21931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5906" y="7232420"/>
            <a:ext cx="1881166" cy="26313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32842" y="7232420"/>
            <a:ext cx="2547356" cy="1491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6127" y="7194056"/>
            <a:ext cx="1852895" cy="95505"/>
            <a:chOff x="5436127" y="7194056"/>
            <a:chExt cx="1852895" cy="955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543612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207" y="7194056"/>
            <a:ext cx="1852895" cy="95505"/>
            <a:chOff x="1259207" y="7194056"/>
            <a:chExt cx="1852895" cy="955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25920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3047" y="7194056"/>
            <a:ext cx="1852895" cy="95505"/>
            <a:chOff x="9613047" y="7194056"/>
            <a:chExt cx="1852895" cy="95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613047" y="7194056"/>
              <a:ext cx="1852895" cy="95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9967" y="7194056"/>
            <a:ext cx="1852895" cy="95505"/>
            <a:chOff x="13789967" y="7194056"/>
            <a:chExt cx="1852895" cy="955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789967" y="7194056"/>
              <a:ext cx="1852895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33464" y="-888303"/>
            <a:ext cx="15740207" cy="144045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013794"/>
            <a:ext cx="8619048" cy="7901339"/>
            <a:chOff x="9142857" y="2013794"/>
            <a:chExt cx="8619048" cy="79013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013794"/>
              <a:ext cx="8619048" cy="790133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2718368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A1537C-3A31-141E-415F-E6E32F6431FD}"/>
              </a:ext>
            </a:extLst>
          </p:cNvPr>
          <p:cNvSpPr txBox="1"/>
          <p:nvPr/>
        </p:nvSpPr>
        <p:spPr>
          <a:xfrm>
            <a:off x="2362200" y="90297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https://github.com/Asias-ara/NGP_TermProject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4616" y="1407038"/>
            <a:ext cx="3959003" cy="906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394" y="2117300"/>
            <a:ext cx="6372346" cy="5274133"/>
            <a:chOff x="1410394" y="2117300"/>
            <a:chExt cx="6372346" cy="52741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94" y="2117300"/>
              <a:ext cx="6372346" cy="52741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234" y="7515534"/>
            <a:ext cx="7503425" cy="27036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3433" y="1421413"/>
            <a:ext cx="4062879" cy="7925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26487" y="2117300"/>
            <a:ext cx="5336583" cy="5274133"/>
            <a:chOff x="10626487" y="2117300"/>
            <a:chExt cx="5336583" cy="52741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6487" y="2117300"/>
              <a:ext cx="5336583" cy="52741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2956" y="7515534"/>
            <a:ext cx="7628206" cy="1825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33" y="320647"/>
            <a:ext cx="5418577" cy="10392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33" y="313514"/>
            <a:ext cx="5609416" cy="12232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369" y="1713670"/>
            <a:ext cx="7671241" cy="840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369" y="3937357"/>
            <a:ext cx="8085641" cy="840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45666D-612B-9CA3-3701-613D84652BE6}"/>
              </a:ext>
            </a:extLst>
          </p:cNvPr>
          <p:cNvSpPr txBox="1"/>
          <p:nvPr/>
        </p:nvSpPr>
        <p:spPr>
          <a:xfrm>
            <a:off x="185369" y="2539856"/>
            <a:ext cx="790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6"/>
              </a:rPr>
              <a:t>https://www.youtube.com/watch?v=TY211GPtiLI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0A9DC-721F-86B1-9F05-2988CA1BDBF0}"/>
              </a:ext>
            </a:extLst>
          </p:cNvPr>
          <p:cNvSpPr txBox="1"/>
          <p:nvPr/>
        </p:nvSpPr>
        <p:spPr>
          <a:xfrm>
            <a:off x="253939" y="4811484"/>
            <a:ext cx="790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linkClick r:id="rId7"/>
              </a:rPr>
              <a:t>https://www.youtube.com/watch?v=fxH1n6ZDOX8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45241" y="2247893"/>
            <a:ext cx="6577957" cy="3482427"/>
            <a:chOff x="9645241" y="2247893"/>
            <a:chExt cx="6577957" cy="3482427"/>
          </a:xfrm>
        </p:grpSpPr>
        <p:pic>
          <p:nvPicPr>
            <p:cNvPr id="3" name="Object 2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5241" y="2247893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2517" y="6384632"/>
            <a:ext cx="6577957" cy="3482427"/>
            <a:chOff x="2062517" y="6384632"/>
            <a:chExt cx="6577957" cy="3482427"/>
          </a:xfrm>
        </p:grpSpPr>
        <p:pic>
          <p:nvPicPr>
            <p:cNvPr id="6" name="Object 5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2517" y="6384632"/>
              <a:ext cx="6577957" cy="3482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2517" y="2247893"/>
            <a:ext cx="6577957" cy="3482427"/>
            <a:chOff x="2062517" y="2247893"/>
            <a:chExt cx="6577957" cy="3482427"/>
          </a:xfrm>
        </p:grpSpPr>
        <p:pic>
          <p:nvPicPr>
            <p:cNvPr id="9" name="Object 8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2517" y="2247893"/>
              <a:ext cx="6577957" cy="3482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0111" y="384334"/>
            <a:ext cx="4702467" cy="13671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1398" y="1573367"/>
            <a:ext cx="10865787" cy="14065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1398" y="5681354"/>
            <a:ext cx="10865787" cy="14065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1326" y="1573367"/>
            <a:ext cx="10865787" cy="14065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9677" y="2770649"/>
            <a:ext cx="3760958" cy="26930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52382" y="2867611"/>
            <a:ext cx="3472939" cy="2254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9677" y="6966658"/>
            <a:ext cx="3904358" cy="1816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45241" y="6384632"/>
            <a:ext cx="6577957" cy="3482427"/>
            <a:chOff x="9645241" y="6384632"/>
            <a:chExt cx="6577957" cy="3482427"/>
          </a:xfrm>
        </p:grpSpPr>
        <p:pic>
          <p:nvPicPr>
            <p:cNvPr id="19" name="Object 18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5241" y="6384632"/>
              <a:ext cx="6577957" cy="34824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01326" y="5710105"/>
            <a:ext cx="10865787" cy="14065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52382" y="7004353"/>
            <a:ext cx="3817872" cy="9395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442" cy="17128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90" y="172116"/>
            <a:ext cx="7679234" cy="19976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87935" y="411783"/>
            <a:ext cx="13439976" cy="128156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8821" y="3615686"/>
            <a:ext cx="10258296" cy="6407805"/>
            <a:chOff x="7778821" y="3615686"/>
            <a:chExt cx="10258296" cy="6407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8821" y="3615686"/>
              <a:ext cx="10258296" cy="64078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5FE6B4-7AFC-764D-4C60-1EAAAACD38DE}"/>
              </a:ext>
            </a:extLst>
          </p:cNvPr>
          <p:cNvSpPr txBox="1"/>
          <p:nvPr/>
        </p:nvSpPr>
        <p:spPr>
          <a:xfrm>
            <a:off x="2286000" y="9105900"/>
            <a:ext cx="487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https://github.com/hjs0913/SSU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3231797" cy="10773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369" y="1569002"/>
            <a:ext cx="2027222" cy="8210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882" y="6062000"/>
            <a:ext cx="2609841" cy="8210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3337" y="6978213"/>
            <a:ext cx="7335321" cy="13341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31432" y="8396822"/>
            <a:ext cx="7570635" cy="18233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205" y="6847635"/>
            <a:ext cx="8688809" cy="3438079"/>
            <a:chOff x="646205" y="6847635"/>
            <a:chExt cx="8688809" cy="3438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205" y="6847635"/>
              <a:ext cx="8688809" cy="34380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6900" y="2405442"/>
            <a:ext cx="11373177" cy="18233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6424" y="5104575"/>
            <a:ext cx="10725386" cy="9031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6424" y="4194033"/>
            <a:ext cx="9115329" cy="942263"/>
          </a:xfrm>
          <a:prstGeom prst="rect">
            <a:avLst/>
          </a:prstGeom>
        </p:spPr>
      </p:pic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3C81D481-36A2-F55F-555F-357358C31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627458"/>
              </p:ext>
            </p:extLst>
          </p:nvPr>
        </p:nvGraphicFramePr>
        <p:xfrm>
          <a:off x="10439400" y="4029136"/>
          <a:ext cx="769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620">
                  <a:extLst>
                    <a:ext uri="{9D8B030D-6E8A-4147-A177-3AD203B41FA5}">
                      <a16:colId xmlns:a16="http://schemas.microsoft.com/office/drawing/2014/main" val="820439329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48023243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506994186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3559755113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46570802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68892250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90371795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935892743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4151545751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032399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6691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54684CE-2F06-CB3D-B9A0-8EF87671E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528746"/>
              </p:ext>
            </p:extLst>
          </p:nvPr>
        </p:nvGraphicFramePr>
        <p:xfrm>
          <a:off x="10439400" y="5721315"/>
          <a:ext cx="7696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620">
                  <a:extLst>
                    <a:ext uri="{9D8B030D-6E8A-4147-A177-3AD203B41FA5}">
                      <a16:colId xmlns:a16="http://schemas.microsoft.com/office/drawing/2014/main" val="820439329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48023243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506994186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3559755113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46570802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688922508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90371795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935892743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4151545751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032399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66919"/>
                  </a:ext>
                </a:extLst>
              </a:tr>
            </a:tbl>
          </a:graphicData>
        </a:graphic>
      </p:graphicFrame>
      <p:pic>
        <p:nvPicPr>
          <p:cNvPr id="13" name="Object 1">
            <a:extLst>
              <a:ext uri="{FF2B5EF4-FFF2-40B4-BE49-F238E27FC236}">
                <a16:creationId xmlns:a16="http://schemas.microsoft.com/office/drawing/2014/main" id="{70989745-4D68-7B2F-EA29-D1FB884FE97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30956" y="2831999"/>
            <a:ext cx="5104644" cy="914225"/>
          </a:xfrm>
          <a:prstGeom prst="rect">
            <a:avLst/>
          </a:prstGeom>
        </p:spPr>
      </p:pic>
      <p:pic>
        <p:nvPicPr>
          <p:cNvPr id="17" name="Object 2">
            <a:extLst>
              <a:ext uri="{FF2B5EF4-FFF2-40B4-BE49-F238E27FC236}">
                <a16:creationId xmlns:a16="http://schemas.microsoft.com/office/drawing/2014/main" id="{87ADA48A-69A2-13C0-D29D-464538D7B29B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90914" y="4827233"/>
            <a:ext cx="4282301" cy="451053"/>
          </a:xfrm>
          <a:prstGeom prst="rect">
            <a:avLst/>
          </a:prstGeom>
        </p:spPr>
      </p:pic>
      <p:pic>
        <p:nvPicPr>
          <p:cNvPr id="18" name="Object 3">
            <a:extLst>
              <a:ext uri="{FF2B5EF4-FFF2-40B4-BE49-F238E27FC236}">
                <a16:creationId xmlns:a16="http://schemas.microsoft.com/office/drawing/2014/main" id="{C55EEC24-AA45-7633-83D6-4E9D5DF2C7F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90750" y="5380666"/>
            <a:ext cx="838091" cy="527815"/>
          </a:xfrm>
          <a:prstGeom prst="rect">
            <a:avLst/>
          </a:prstGeom>
        </p:spPr>
      </p:pic>
      <p:pic>
        <p:nvPicPr>
          <p:cNvPr id="19" name="Object 4">
            <a:extLst>
              <a:ext uri="{FF2B5EF4-FFF2-40B4-BE49-F238E27FC236}">
                <a16:creationId xmlns:a16="http://schemas.microsoft.com/office/drawing/2014/main" id="{EDC89FB4-DBCB-C5DE-FA7B-048C212D272C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00392" y="5431076"/>
            <a:ext cx="306396" cy="52392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AF1803-837D-C292-2756-664B5F3A4E14}"/>
              </a:ext>
            </a:extLst>
          </p:cNvPr>
          <p:cNvCxnSpPr>
            <a:stCxn id="13" idx="2"/>
          </p:cNvCxnSpPr>
          <p:nvPr/>
        </p:nvCxnSpPr>
        <p:spPr>
          <a:xfrm>
            <a:off x="15583278" y="3746224"/>
            <a:ext cx="0" cy="211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594A92-994E-9E87-6E71-13D2ABB24709}"/>
              </a:ext>
            </a:extLst>
          </p:cNvPr>
          <p:cNvCxnSpPr>
            <a:cxnSpLocks/>
          </p:cNvCxnSpPr>
          <p:nvPr/>
        </p:nvCxnSpPr>
        <p:spPr>
          <a:xfrm>
            <a:off x="16230600" y="5278286"/>
            <a:ext cx="0" cy="3864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Object 4">
            <a:extLst>
              <a:ext uri="{FF2B5EF4-FFF2-40B4-BE49-F238E27FC236}">
                <a16:creationId xmlns:a16="http://schemas.microsoft.com/office/drawing/2014/main" id="{5E006E49-1946-1870-A57D-0B4819182940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00392" y="3724956"/>
            <a:ext cx="306396" cy="523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745" y="2311382"/>
            <a:ext cx="5628444" cy="513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62233" y="-150761"/>
            <a:ext cx="2043014" cy="17522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33" y="313514"/>
            <a:ext cx="6607025" cy="12232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269" y="1569002"/>
            <a:ext cx="3372060" cy="9073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3525" y="1569002"/>
            <a:ext cx="2590041" cy="9073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2745" y="6779327"/>
            <a:ext cx="7153254" cy="13795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8650" y="8013346"/>
            <a:ext cx="4454206" cy="501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5404" y="8636847"/>
            <a:ext cx="1718578" cy="707234"/>
            <a:chOff x="856936" y="7755639"/>
            <a:chExt cx="1718578" cy="7072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80000">
              <a:off x="856936" y="7755639"/>
              <a:ext cx="1718578" cy="7072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9175" y="8655268"/>
            <a:ext cx="1723569" cy="671742"/>
            <a:chOff x="840707" y="7774060"/>
            <a:chExt cx="1723569" cy="6717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340000">
              <a:off x="840707" y="7774060"/>
              <a:ext cx="1723569" cy="6717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3411" y="8657133"/>
            <a:ext cx="308020" cy="3246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46048" y="8909180"/>
            <a:ext cx="308020" cy="3246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08462" y="8406183"/>
            <a:ext cx="5513758" cy="947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52F41-B99A-26BC-4CF9-28AAB109EE94}"/>
              </a:ext>
            </a:extLst>
          </p:cNvPr>
          <p:cNvSpPr txBox="1"/>
          <p:nvPr/>
        </p:nvSpPr>
        <p:spPr>
          <a:xfrm>
            <a:off x="941351" y="2716144"/>
            <a:ext cx="8202649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가이아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1000000;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400;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50;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0.0018;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2594-1440-80FB-436F-F8C77C35B33E}"/>
              </a:ext>
            </a:extLst>
          </p:cNvPr>
          <p:cNvSpPr txBox="1"/>
          <p:nvPr/>
        </p:nvSpPr>
        <p:spPr>
          <a:xfrm>
            <a:off x="9823933" y="3171198"/>
            <a:ext cx="6705600" cy="5816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6;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타락한 개구리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120000;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180;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130;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0.0002;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1900;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2200;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min_z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3080;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3380;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(id, x, y, z)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id;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y;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my_z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z;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my_element,my_lv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my_physical_attack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my_magical_attck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my_physical_defence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my_magical_defence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my_basic_attack_factor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my_defence_factor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1200" dirty="0"/>
          </a:p>
        </p:txBody>
      </p:sp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28933" y="5868757"/>
            <a:ext cx="4095977" cy="5015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4B6BBE-B764-F0B8-17F0-2C7B5AD0BC98}"/>
              </a:ext>
            </a:extLst>
          </p:cNvPr>
          <p:cNvSpPr/>
          <p:nvPr/>
        </p:nvSpPr>
        <p:spPr>
          <a:xfrm>
            <a:off x="9909661" y="5935438"/>
            <a:ext cx="1133472" cy="8933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DB29B18-1177-C312-CDF7-9DDB94807515}"/>
              </a:ext>
            </a:extLst>
          </p:cNvPr>
          <p:cNvSpPr/>
          <p:nvPr/>
        </p:nvSpPr>
        <p:spPr>
          <a:xfrm>
            <a:off x="11176477" y="6025242"/>
            <a:ext cx="457200" cy="12930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E8D854-A8EF-C86D-C675-866F3E437FBE}"/>
              </a:ext>
            </a:extLst>
          </p:cNvPr>
          <p:cNvSpPr txBox="1"/>
          <p:nvPr/>
        </p:nvSpPr>
        <p:spPr>
          <a:xfrm>
            <a:off x="7607211" y="2725287"/>
            <a:ext cx="161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raid_gaia.lua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3A4DB-2B97-6044-D7B5-8C7663AF2DFE}"/>
              </a:ext>
            </a:extLst>
          </p:cNvPr>
          <p:cNvSpPr txBox="1"/>
          <p:nvPr/>
        </p:nvSpPr>
        <p:spPr>
          <a:xfrm>
            <a:off x="15017212" y="3160052"/>
            <a:ext cx="161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fallen_frog.lua</a:t>
            </a:r>
            <a:endParaRPr lang="ko-KR" altLang="en-US" dirty="0"/>
          </a:p>
        </p:txBody>
      </p:sp>
      <p:pic>
        <p:nvPicPr>
          <p:cNvPr id="23" name="Object 20">
            <a:extLst>
              <a:ext uri="{FF2B5EF4-FFF2-40B4-BE49-F238E27FC236}">
                <a16:creationId xmlns:a16="http://schemas.microsoft.com/office/drawing/2014/main" id="{22E1BF10-3D0C-F608-619E-4C98BB0AA691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50237" y="2311382"/>
            <a:ext cx="6277263" cy="947416"/>
          </a:xfrm>
          <a:prstGeom prst="rect">
            <a:avLst/>
          </a:prstGeom>
        </p:spPr>
      </p:pic>
      <p:pic>
        <p:nvPicPr>
          <p:cNvPr id="24" name="Object 22">
            <a:extLst>
              <a:ext uri="{FF2B5EF4-FFF2-40B4-BE49-F238E27FC236}">
                <a16:creationId xmlns:a16="http://schemas.microsoft.com/office/drawing/2014/main" id="{29C5C366-2C84-AFB2-DF88-288CFDB38C22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12717" y="8980227"/>
            <a:ext cx="6529292" cy="13067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4486" y="2283574"/>
            <a:ext cx="3603232" cy="5674249"/>
            <a:chOff x="1384486" y="2283574"/>
            <a:chExt cx="3603232" cy="56742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486" y="2283574"/>
              <a:ext cx="3603232" cy="56742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693" y="7919729"/>
            <a:ext cx="5662958" cy="13659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13728" y="1568999"/>
            <a:ext cx="5601936" cy="840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6902" y="7195997"/>
            <a:ext cx="9167320" cy="1775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2298" y="2352565"/>
            <a:ext cx="6204512" cy="4881527"/>
            <a:chOff x="8582298" y="2352565"/>
            <a:chExt cx="6204512" cy="4881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2298" y="2352565"/>
              <a:ext cx="6204512" cy="48815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2233" y="-150761"/>
            <a:ext cx="2043395" cy="17333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33" y="320647"/>
            <a:ext cx="4970701" cy="10773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270" y="1568999"/>
            <a:ext cx="5601936" cy="8401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10424" y="1278749"/>
            <a:ext cx="4224035" cy="11258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44201" y="9159363"/>
            <a:ext cx="8339653" cy="937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05807" y="-715764"/>
            <a:ext cx="18677197" cy="14331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4058" y="1950302"/>
            <a:ext cx="7794457" cy="8082631"/>
            <a:chOff x="10254058" y="1950302"/>
            <a:chExt cx="7794457" cy="80826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4058" y="1950302"/>
              <a:ext cx="7794457" cy="80826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90" y="172117"/>
            <a:ext cx="10621454" cy="1955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869108"/>
            <a:ext cx="17777836" cy="95505"/>
            <a:chOff x="253939" y="1869108"/>
            <a:chExt cx="1777783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53939" y="1869108"/>
              <a:ext cx="17777836" cy="955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4013DB-1437-8B9B-B4D5-44F0150248DB}"/>
              </a:ext>
            </a:extLst>
          </p:cNvPr>
          <p:cNvSpPr txBox="1"/>
          <p:nvPr/>
        </p:nvSpPr>
        <p:spPr>
          <a:xfrm>
            <a:off x="2209800" y="9176469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7"/>
              </a:rPr>
              <a:t>https://github.com/Asias-ara/2021-2GameServer-TermProject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369" y="1341636"/>
            <a:ext cx="5339936" cy="8845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2041074"/>
            <a:ext cx="8748998" cy="4030124"/>
            <a:chOff x="253939" y="2041074"/>
            <a:chExt cx="8748998" cy="40301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939" y="2041074"/>
              <a:ext cx="8748998" cy="40301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33" y="320647"/>
            <a:ext cx="1586882" cy="1063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943" y="8399988"/>
            <a:ext cx="17605063" cy="15136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4288" y="1341640"/>
            <a:ext cx="2981650" cy="8996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943" y="6215253"/>
            <a:ext cx="16973349" cy="13887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1278" y="7721030"/>
            <a:ext cx="4983107" cy="884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2692B-CC4D-1E2A-28B1-CDF641BEEE5E}"/>
              </a:ext>
            </a:extLst>
          </p:cNvPr>
          <p:cNvSpPr txBox="1"/>
          <p:nvPr/>
        </p:nvSpPr>
        <p:spPr>
          <a:xfrm>
            <a:off x="9160474" y="2070977"/>
            <a:ext cx="785993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protected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_name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[MAX_NAME_SIZE];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_maxhp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_exp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_y;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TRIBE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_tribe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atomic_bool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_active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NPC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가만히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안있고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움직일때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lua_State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L;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2192" y="-150761"/>
            <a:ext cx="2052918" cy="1733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939" y="1262710"/>
            <a:ext cx="17777836" cy="95505"/>
            <a:chOff x="253939" y="1262710"/>
            <a:chExt cx="1777783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53939" y="1262710"/>
              <a:ext cx="1777783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33" y="320647"/>
            <a:ext cx="3154520" cy="10392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939" y="1399254"/>
            <a:ext cx="5667374" cy="8210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1901" y="2129358"/>
            <a:ext cx="1859692" cy="501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34400" y="2129358"/>
            <a:ext cx="2416101" cy="50151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F3DCC-37AF-B90B-103E-0CE89AF909AB}"/>
              </a:ext>
            </a:extLst>
          </p:cNvPr>
          <p:cNvSpPr txBox="1">
            <a:spLocks/>
          </p:cNvSpPr>
          <p:nvPr/>
        </p:nvSpPr>
        <p:spPr>
          <a:xfrm>
            <a:off x="371901" y="6492076"/>
            <a:ext cx="7872372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search_player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SELECT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p_name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	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FROM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</a:t>
            </a:r>
          </a:p>
          <a:p>
            <a:pPr algn="l"/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0A5C5-1129-749C-E713-9114C2488F7A}"/>
              </a:ext>
            </a:extLst>
          </p:cNvPr>
          <p:cNvSpPr txBox="1"/>
          <p:nvPr/>
        </p:nvSpPr>
        <p:spPr>
          <a:xfrm>
            <a:off x="381000" y="2630869"/>
            <a:ext cx="7992742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sprintf_s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(temp,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(temp),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"EXEC </a:t>
            </a:r>
            <a:r>
              <a:rPr lang="en-US" altLang="ko-KR" sz="1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search_player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%s"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login_id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wchar_t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exec;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strSize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MultiByteToWideChar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(CP_ACP, 0, temp, -1, NULL, NULL);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exec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WCHAR[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strSize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MultiByteToWideChar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(CP_ACP, 0, temp,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(temp) + 1, exec,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strSize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SQLExecDirect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hstmt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(SQLWCHAR*)exec, SQL_NTS);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SQL_SUCCESS ||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SQL_SUCCESS_WITH_INFO) {</a:t>
            </a:r>
          </a:p>
          <a:p>
            <a:pPr lvl="1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SQLBindCol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hstmt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SQL_C_LONG,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100,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cbP_id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SQLBindCol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hstmt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2, SQL_C_WCHAR,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c_name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MAX_NAME_SIZE,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cbP_name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SQLBindCol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hstmt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3, SQL_C_SHORT,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100,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cbP_x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SQLBindCol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hstmt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4, SQL_C_SHORT,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100,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cbP_y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SQLBindCol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hstmt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5, SQL_C_LONG,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100,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cbP_hp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SQLBindCol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hstmt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6, SQL_C_SHORT,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100,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cbP_lv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SQLBindCol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hstmt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7, SQL_C_LONG,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c_exp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100,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cbP_exp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SQLBindCol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hstmt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8, SQL_C_LONG,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c_maxhp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100, &amp;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cbP_maxhp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14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BCA87E5-CBBD-B4E3-F258-9924E051F15B}"/>
              </a:ext>
            </a:extLst>
          </p:cNvPr>
          <p:cNvSpPr txBox="1">
            <a:spLocks/>
          </p:cNvSpPr>
          <p:nvPr/>
        </p:nvSpPr>
        <p:spPr>
          <a:xfrm>
            <a:off x="8496869" y="5423383"/>
            <a:ext cx="8791336" cy="28341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save_player_info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@id_param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@x_param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@y_param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@lv_param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@exp_param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FF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UPDATE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p_x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@x_param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@y_param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@hp_param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p_lv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@lv_param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p_exp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@exp_param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p_maxhp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@maxhp_param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@id_param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706DF-673E-4B61-1226-6F65E1658B5C}"/>
              </a:ext>
            </a:extLst>
          </p:cNvPr>
          <p:cNvSpPr txBox="1"/>
          <p:nvPr/>
        </p:nvSpPr>
        <p:spPr>
          <a:xfrm>
            <a:off x="8496869" y="2669321"/>
            <a:ext cx="7710873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sprintf_s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(temp,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(temp),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"EXEC </a:t>
            </a:r>
            <a:r>
              <a:rPr lang="en-US" altLang="ko-KR" sz="1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save_player_info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%d, %d, %d, %d, %d, %d, %d"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</a:p>
          <a:p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get_login_id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</a:t>
            </a:r>
          </a:p>
          <a:p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get_exp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get_maxhp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wchar_t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exec;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strSize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MultiByteToWideChar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CP_ACP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temp, -1,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exec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WCHAR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strSize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MultiByteToWideChar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CP_ACP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0, temp,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(temp) + 1, exec,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strSize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SQLExecDirect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hstmt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(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SQLWCHAR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*)exec,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SQL_NTS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SQL_SUCCESS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||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4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SQL_SUCCESS_WITH_INFO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lvl="1"/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SQLLEN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pcrow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SQLLEN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retcode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SQLRowCount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hstmt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pcrow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1100" dirty="0"/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75A3E3BA-3DC1-387F-66EC-C04D96CDD9D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571" y="9326229"/>
            <a:ext cx="4114800" cy="349329"/>
          </a:xfrm>
          <a:prstGeom prst="rect">
            <a:avLst/>
          </a:prstGeom>
        </p:spPr>
      </p:pic>
      <p:pic>
        <p:nvPicPr>
          <p:cNvPr id="13" name="Object 9">
            <a:extLst>
              <a:ext uri="{FF2B5EF4-FFF2-40B4-BE49-F238E27FC236}">
                <a16:creationId xmlns:a16="http://schemas.microsoft.com/office/drawing/2014/main" id="{20AB0F4C-32B2-E4E5-AAA4-AD4F0E27843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34400" y="8333942"/>
            <a:ext cx="3640185" cy="1373155"/>
          </a:xfrm>
          <a:prstGeom prst="rect">
            <a:avLst/>
          </a:prstGeom>
        </p:spPr>
      </p:pic>
      <p:pic>
        <p:nvPicPr>
          <p:cNvPr id="14" name="Object 10">
            <a:extLst>
              <a:ext uri="{FF2B5EF4-FFF2-40B4-BE49-F238E27FC236}">
                <a16:creationId xmlns:a16="http://schemas.microsoft.com/office/drawing/2014/main" id="{C81A82FB-B0C0-62ED-3026-7C814FBB9AC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34400" y="9682788"/>
            <a:ext cx="9148984" cy="441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1265</Words>
  <Application>Microsoft Office PowerPoint</Application>
  <PresentationFormat>사용자 지정</PresentationFormat>
  <Paragraphs>143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기윤</cp:lastModifiedBy>
  <cp:revision>5</cp:revision>
  <dcterms:created xsi:type="dcterms:W3CDTF">2022-09-03T17:33:28Z</dcterms:created>
  <dcterms:modified xsi:type="dcterms:W3CDTF">2022-09-04T12:42:30Z</dcterms:modified>
</cp:coreProperties>
</file>